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0136A0-1E24-A9AA-F71D-51737DA2A350}" name="Matt Wolodarsky" initials="MW" userId="S::matthw@microsoft.com::99356ab2-d6c6-4013-9538-a530dfe301a2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B79B4-7917-4C00-A48F-DF5CF4CA2A39}" v="50" dt="2020-10-26T18:27:00.836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Wolodarsky" userId="99356ab2-d6c6-4013-9538-a530dfe301a2" providerId="ADAL" clId="{EA03EAD5-32D8-43AE-88DB-60C6C35622EA}"/>
    <pc:docChg chg="custSel modSld">
      <pc:chgData name="Matt Wolodarsky" userId="99356ab2-d6c6-4013-9538-a530dfe301a2" providerId="ADAL" clId="{EA03EAD5-32D8-43AE-88DB-60C6C35622EA}" dt="2020-10-26T20:55:45.423" v="34" actId="20577"/>
      <pc:docMkLst>
        <pc:docMk/>
      </pc:docMkLst>
      <pc:sldChg chg="modNotes">
        <pc:chgData name="Matt Wolodarsky" userId="99356ab2-d6c6-4013-9538-a530dfe301a2" providerId="ADAL" clId="{EA03EAD5-32D8-43AE-88DB-60C6C35622EA}" dt="2020-10-26T20:54:09.416" v="9" actId="368"/>
        <pc:sldMkLst>
          <pc:docMk/>
          <pc:sldMk cId="3858281150" sldId="8757"/>
        </pc:sldMkLst>
      </pc:sldChg>
      <pc:sldChg chg="modNotes">
        <pc:chgData name="Matt Wolodarsky" userId="99356ab2-d6c6-4013-9538-a530dfe301a2" providerId="ADAL" clId="{EA03EAD5-32D8-43AE-88DB-60C6C35622EA}" dt="2020-10-26T20:54:09.337" v="1" actId="368"/>
        <pc:sldMkLst>
          <pc:docMk/>
          <pc:sldMk cId="3417549421" sldId="8772"/>
        </pc:sldMkLst>
      </pc:sldChg>
      <pc:sldChg chg="modNotes">
        <pc:chgData name="Matt Wolodarsky" userId="99356ab2-d6c6-4013-9538-a530dfe301a2" providerId="ADAL" clId="{EA03EAD5-32D8-43AE-88DB-60C6C35622EA}" dt="2020-10-26T20:54:09.600" v="27" actId="368"/>
        <pc:sldMkLst>
          <pc:docMk/>
          <pc:sldMk cId="3637664689" sldId="8802"/>
        </pc:sldMkLst>
      </pc:sldChg>
      <pc:sldChg chg="modNotes">
        <pc:chgData name="Matt Wolodarsky" userId="99356ab2-d6c6-4013-9538-a530dfe301a2" providerId="ADAL" clId="{EA03EAD5-32D8-43AE-88DB-60C6C35622EA}" dt="2020-10-26T20:54:09.453" v="15" actId="368"/>
        <pc:sldMkLst>
          <pc:docMk/>
          <pc:sldMk cId="2699433028" sldId="8862"/>
        </pc:sldMkLst>
      </pc:sldChg>
      <pc:sldChg chg="modNotes">
        <pc:chgData name="Matt Wolodarsky" userId="99356ab2-d6c6-4013-9538-a530dfe301a2" providerId="ADAL" clId="{EA03EAD5-32D8-43AE-88DB-60C6C35622EA}" dt="2020-10-26T20:54:09.505" v="21" actId="368"/>
        <pc:sldMkLst>
          <pc:docMk/>
          <pc:sldMk cId="3216147341" sldId="8864"/>
        </pc:sldMkLst>
      </pc:sldChg>
      <pc:sldChg chg="modNotes">
        <pc:chgData name="Matt Wolodarsky" userId="99356ab2-d6c6-4013-9538-a530dfe301a2" providerId="ADAL" clId="{EA03EAD5-32D8-43AE-88DB-60C6C35622EA}" dt="2020-10-26T20:54:09.525" v="23" actId="368"/>
        <pc:sldMkLst>
          <pc:docMk/>
          <pc:sldMk cId="2952828845" sldId="8865"/>
        </pc:sldMkLst>
      </pc:sldChg>
      <pc:sldChg chg="modNotes">
        <pc:chgData name="Matt Wolodarsky" userId="99356ab2-d6c6-4013-9538-a530dfe301a2" providerId="ADAL" clId="{EA03EAD5-32D8-43AE-88DB-60C6C35622EA}" dt="2020-10-26T20:54:09.537" v="25" actId="368"/>
        <pc:sldMkLst>
          <pc:docMk/>
          <pc:sldMk cId="462597356" sldId="8866"/>
        </pc:sldMkLst>
      </pc:sldChg>
      <pc:sldChg chg="modNotes">
        <pc:chgData name="Matt Wolodarsky" userId="99356ab2-d6c6-4013-9538-a530dfe301a2" providerId="ADAL" clId="{EA03EAD5-32D8-43AE-88DB-60C6C35622EA}" dt="2020-10-26T20:54:09.489" v="19" actId="368"/>
        <pc:sldMkLst>
          <pc:docMk/>
          <pc:sldMk cId="4168352583" sldId="8868"/>
        </pc:sldMkLst>
      </pc:sldChg>
      <pc:sldChg chg="modNotes">
        <pc:chgData name="Matt Wolodarsky" userId="99356ab2-d6c6-4013-9538-a530dfe301a2" providerId="ADAL" clId="{EA03EAD5-32D8-43AE-88DB-60C6C35622EA}" dt="2020-10-26T20:54:09.368" v="3" actId="368"/>
        <pc:sldMkLst>
          <pc:docMk/>
          <pc:sldMk cId="3357929838" sldId="8869"/>
        </pc:sldMkLst>
      </pc:sldChg>
      <pc:sldChg chg="modNotes">
        <pc:chgData name="Matt Wolodarsky" userId="99356ab2-d6c6-4013-9538-a530dfe301a2" providerId="ADAL" clId="{EA03EAD5-32D8-43AE-88DB-60C6C35622EA}" dt="2020-10-26T20:54:09.400" v="7" actId="368"/>
        <pc:sldMkLst>
          <pc:docMk/>
          <pc:sldMk cId="1973521042" sldId="8870"/>
        </pc:sldMkLst>
      </pc:sldChg>
      <pc:sldChg chg="modNotes">
        <pc:chgData name="Matt Wolodarsky" userId="99356ab2-d6c6-4013-9538-a530dfe301a2" providerId="ADAL" clId="{EA03EAD5-32D8-43AE-88DB-60C6C35622EA}" dt="2020-10-26T20:54:09.432" v="11" actId="368"/>
        <pc:sldMkLst>
          <pc:docMk/>
          <pc:sldMk cId="793786715" sldId="8871"/>
        </pc:sldMkLst>
      </pc:sldChg>
      <pc:sldChg chg="modNotes">
        <pc:chgData name="Matt Wolodarsky" userId="99356ab2-d6c6-4013-9538-a530dfe301a2" providerId="ADAL" clId="{EA03EAD5-32D8-43AE-88DB-60C6C35622EA}" dt="2020-10-26T20:54:09.474" v="17" actId="368"/>
        <pc:sldMkLst>
          <pc:docMk/>
          <pc:sldMk cId="2716910203" sldId="8874"/>
        </pc:sldMkLst>
      </pc:sldChg>
      <pc:sldChg chg="modNotes">
        <pc:chgData name="Matt Wolodarsky" userId="99356ab2-d6c6-4013-9538-a530dfe301a2" providerId="ADAL" clId="{EA03EAD5-32D8-43AE-88DB-60C6C35622EA}" dt="2020-10-26T20:54:09.437" v="13" actId="368"/>
        <pc:sldMkLst>
          <pc:docMk/>
          <pc:sldMk cId="3308084905" sldId="8877"/>
        </pc:sldMkLst>
      </pc:sldChg>
      <pc:sldChg chg="modNotes">
        <pc:chgData name="Matt Wolodarsky" userId="99356ab2-d6c6-4013-9538-a530dfe301a2" providerId="ADAL" clId="{EA03EAD5-32D8-43AE-88DB-60C6C35622EA}" dt="2020-10-26T20:54:09.385" v="5" actId="368"/>
        <pc:sldMkLst>
          <pc:docMk/>
          <pc:sldMk cId="3017637313" sldId="8878"/>
        </pc:sldMkLst>
      </pc:sldChg>
      <pc:sldChg chg="modSp mod">
        <pc:chgData name="Matt Wolodarsky" userId="99356ab2-d6c6-4013-9538-a530dfe301a2" providerId="ADAL" clId="{EA03EAD5-32D8-43AE-88DB-60C6C35622EA}" dt="2020-10-26T20:55:45.423" v="34" actId="20577"/>
        <pc:sldMkLst>
          <pc:docMk/>
          <pc:sldMk cId="1935017071" sldId="2076137342"/>
        </pc:sldMkLst>
        <pc:spChg chg="mod">
          <ac:chgData name="Matt Wolodarsky" userId="99356ab2-d6c6-4013-9538-a530dfe301a2" providerId="ADAL" clId="{EA03EAD5-32D8-43AE-88DB-60C6C35622EA}" dt="2020-10-26T20:55:21.564" v="28" actId="242"/>
          <ac:spMkLst>
            <pc:docMk/>
            <pc:sldMk cId="1935017071" sldId="2076137342"/>
            <ac:spMk id="13" creationId="{EA92D69B-73D8-426C-903B-6A7F44E60A17}"/>
          </ac:spMkLst>
        </pc:spChg>
        <pc:spChg chg="mod">
          <ac:chgData name="Matt Wolodarsky" userId="99356ab2-d6c6-4013-9538-a530dfe301a2" providerId="ADAL" clId="{EA03EAD5-32D8-43AE-88DB-60C6C35622EA}" dt="2020-10-26T20:55:27.813" v="30" actId="6549"/>
          <ac:spMkLst>
            <pc:docMk/>
            <pc:sldMk cId="1935017071" sldId="2076137342"/>
            <ac:spMk id="14" creationId="{7E9B6839-6CE9-4E5A-A2DD-504675643E4F}"/>
          </ac:spMkLst>
        </pc:spChg>
        <pc:spChg chg="mod">
          <ac:chgData name="Matt Wolodarsky" userId="99356ab2-d6c6-4013-9538-a530dfe301a2" providerId="ADAL" clId="{EA03EAD5-32D8-43AE-88DB-60C6C35622EA}" dt="2020-10-26T20:55:21.564" v="28" actId="242"/>
          <ac:spMkLst>
            <pc:docMk/>
            <pc:sldMk cId="1935017071" sldId="2076137342"/>
            <ac:spMk id="15" creationId="{0019DA1F-51A0-407A-A150-768D569A65E2}"/>
          </ac:spMkLst>
        </pc:spChg>
        <pc:spChg chg="mod">
          <ac:chgData name="Matt Wolodarsky" userId="99356ab2-d6c6-4013-9538-a530dfe301a2" providerId="ADAL" clId="{EA03EAD5-32D8-43AE-88DB-60C6C35622EA}" dt="2020-10-26T20:55:45.423" v="34" actId="20577"/>
          <ac:spMkLst>
            <pc:docMk/>
            <pc:sldMk cId="1935017071" sldId="2076137342"/>
            <ac:spMk id="16" creationId="{91B87702-79BA-4ED8-BA4E-F2A4047601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hyperlink" Target="https://lookbook.microsoft.com/details/c19f437b-35ca-42f2-b27a-1caa49ad8bde" TargetMode="External"/><Relationship Id="rId7" Type="http://schemas.openxmlformats.org/officeDocument/2006/relationships/hyperlink" Target="https://lookbook.microsoft.com/details/34756b7e-e6f6-4327-ba4a-96494a50dca3" TargetMode="External"/><Relationship Id="rId12" Type="http://schemas.openxmlformats.org/officeDocument/2006/relationships/hyperlink" Target="https://lookbook.microsoft.com/details/75e60a32-9849-4ed4-b83e-b2b08983ad19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hyperlink" Target="https://lookbook.microsoft.com/details/8f8337d2-b1f6-4a84-91a4-9081f841f0f6" TargetMode="External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hyperlink" Target="https://lookbook.microsoft.com/details/3df8bd55-b872-4c9d-88e3-6b2f05344239" TargetMode="External"/><Relationship Id="rId14" Type="http://schemas.openxmlformats.org/officeDocument/2006/relationships/hyperlink" Target="https://lookbook.microsoft.com/details/bb8e1900-b40f-4791-b667-f963af65111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ka.ms/spmodernguid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SharePointAdoption" TargetMode="External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aka.ms/M365UsageAnalytics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hyperlink" Target="https://aka.ms/SPSiteUsageReport" TargetMode="External"/><Relationship Id="rId4" Type="http://schemas.openxmlformats.org/officeDocument/2006/relationships/hyperlink" Target="https://aka.ms/SharePointActivityRepor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SharePoint/Resources/Adop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2756</Words>
  <Application>Microsoft Office PowerPoint</Application>
  <PresentationFormat>Widescreen</PresentationFormat>
  <Paragraphs>624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SegoeUI</vt:lpstr>
      <vt:lpstr>Wingdings</vt:lpstr>
      <vt:lpstr>Office Theme</vt:lpstr>
      <vt:lpstr>Black Template</vt:lpstr>
      <vt:lpstr>White Template</vt:lpstr>
      <vt:lpstr>PowerPoint Presentation</vt:lpstr>
      <vt:lpstr>Table of Contents</vt:lpstr>
      <vt:lpstr>Envisioning and value realization process</vt:lpstr>
      <vt:lpstr>PowerPoint Presentation</vt:lpstr>
      <vt:lpstr>The intelligent intranet</vt:lpstr>
      <vt:lpstr>PowerPoint Presentation</vt:lpstr>
      <vt:lpstr>PowerPoint Presentation</vt:lpstr>
      <vt:lpstr>PowerPoint Presentation</vt:lpstr>
      <vt:lpstr>Understand stakeholder priorities</vt:lpstr>
      <vt:lpstr>Build interest through scenarios</vt:lpstr>
      <vt:lpstr>Create your own Scenarios</vt:lpstr>
      <vt:lpstr>Tips for identifying scenarios</vt:lpstr>
      <vt:lpstr>PowerPoint Presentation</vt:lpstr>
      <vt:lpstr>PowerPoint Presentation</vt:lpstr>
      <vt:lpstr>PowerPoint Presentation</vt:lpstr>
      <vt:lpstr>PowerPoint Presentation</vt:lpstr>
      <vt:lpstr>Impact vs ease of implementation</vt:lpstr>
      <vt:lpstr>Impact vs ease of implementation</vt:lpstr>
      <vt:lpstr>Roadmap</vt:lpstr>
      <vt:lpstr>Roadmap</vt:lpstr>
      <vt:lpstr>PowerPoint Presentation</vt:lpstr>
      <vt:lpstr>PowerPoint Presentation</vt:lpstr>
      <vt:lpstr>Solution Objectives and Measures</vt:lpstr>
      <vt:lpstr>Personas</vt:lpstr>
      <vt:lpstr>Intranet Landing Experience Design</vt:lpstr>
      <vt:lpstr>Build your prototype</vt:lpstr>
      <vt:lpstr>PowerPoint Presentation</vt:lpstr>
      <vt:lpstr>Scenarios ready to install, configure, and adopt</vt:lpstr>
      <vt:lpstr>Building for SharePoint Online</vt:lpstr>
      <vt:lpstr>PowerPoint Presentation</vt:lpstr>
      <vt:lpstr>Reach and Engage your Audience</vt:lpstr>
      <vt:lpstr>PowerPoint Presentation</vt:lpstr>
      <vt:lpstr>Adoption Plan</vt:lpstr>
      <vt:lpstr>Available Usage Reporting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matthw</dc:creator>
  <cp:lastModifiedBy>Matt Wolodarsky</cp:lastModifiedBy>
  <cp:revision>9</cp:revision>
  <dcterms:created xsi:type="dcterms:W3CDTF">1601-01-01T00:00:00Z</dcterms:created>
  <dcterms:modified xsi:type="dcterms:W3CDTF">2020-10-26T20:55:48Z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0x0101009B3739F2233CB14EB4BF9B81497FB88B</vt:lpwstr>
  </property>
  <property fmtid="{D5CDD505-2E9C-101B-9397-08002B2CF9AE}" pid="3" name="MSIP_Label_236020b0-6d69-48c1-9bb5-c586c1062b70_Enabled">
    <vt:lpwstr>True</vt:lpwstr>
  </property>
  <property fmtid="{D5CDD505-2E9C-101B-9397-08002B2CF9AE}" pid="4" name="MSIP_Label_236020b0-6d69-48c1-9bb5-c586c1062b70_SiteId">
    <vt:lpwstr>cf36141c-ddd7-45a7-b073-111f66d0b30c</vt:lpwstr>
  </property>
  <property fmtid="{D5CDD505-2E9C-101B-9397-08002B2CF9AE}" pid="5" name="MSIP_Label_236020b0-6d69-48c1-9bb5-c586c1062b70_Owner">
    <vt:lpwstr>benjamin.burke@avanade.com</vt:lpwstr>
  </property>
  <property fmtid="{D5CDD505-2E9C-101B-9397-08002B2CF9AE}" pid="6" name="MSIP_Label_236020b0-6d69-48c1-9bb5-c586c1062b70_SetDate">
    <vt:lpwstr>2019-04-01T18:03:50.1874195Z</vt:lpwstr>
  </property>
  <property fmtid="{D5CDD505-2E9C-101B-9397-08002B2CF9AE}" pid="7" name="MSIP_Label_236020b0-6d69-48c1-9bb5-c586c1062b70_Name">
    <vt:lpwstr>Confidential</vt:lpwstr>
  </property>
  <property fmtid="{D5CDD505-2E9C-101B-9397-08002B2CF9AE}" pid="8" name="MSIP_Label_236020b0-6d69-48c1-9bb5-c586c1062b70_Application">
    <vt:lpwstr>Microsoft Azure Information Protection</vt:lpwstr>
  </property>
  <property fmtid="{D5CDD505-2E9C-101B-9397-08002B2CF9AE}" pid="9" name="MSIP_Label_236020b0-6d69-48c1-9bb5-c586c1062b70_Extended_MSFT_Method">
    <vt:lpwstr>Automatic</vt:lpwstr>
  </property>
  <property fmtid="{D5CDD505-2E9C-101B-9397-08002B2CF9AE}" pid="10" name="MSIP_Label_5fae8262-b78e-4366-8929-a5d6aac95320_Enabled">
    <vt:lpwstr>True</vt:lpwstr>
  </property>
  <property fmtid="{D5CDD505-2E9C-101B-9397-08002B2CF9AE}" pid="11" name="MSIP_Label_5fae8262-b78e-4366-8929-a5d6aac95320_SiteId">
    <vt:lpwstr>cf36141c-ddd7-45a7-b073-111f66d0b30c</vt:lpwstr>
  </property>
  <property fmtid="{D5CDD505-2E9C-101B-9397-08002B2CF9AE}" pid="12" name="MSIP_Label_5fae8262-b78e-4366-8929-a5d6aac95320_Owner">
    <vt:lpwstr>benjamin.burke@avanade.com</vt:lpwstr>
  </property>
  <property fmtid="{D5CDD505-2E9C-101B-9397-08002B2CF9AE}" pid="13" name="MSIP_Label_5fae8262-b78e-4366-8929-a5d6aac95320_SetDate">
    <vt:lpwstr>2019-04-01T18:03:50.1879134Z</vt:lpwstr>
  </property>
  <property fmtid="{D5CDD505-2E9C-101B-9397-08002B2CF9AE}" pid="14" name="MSIP_Label_5fae8262-b78e-4366-8929-a5d6aac95320_Name">
    <vt:lpwstr>Recipients Have Full Control</vt:lpwstr>
  </property>
  <property fmtid="{D5CDD505-2E9C-101B-9397-08002B2CF9AE}" pid="15" name="MSIP_Label_5fae8262-b78e-4366-8929-a5d6aac95320_Application">
    <vt:lpwstr>Microsoft Azure Information Protection</vt:lpwstr>
  </property>
  <property fmtid="{D5CDD505-2E9C-101B-9397-08002B2CF9AE}" pid="16" name="MSIP_Label_5fae8262-b78e-4366-8929-a5d6aac95320_Parent">
    <vt:lpwstr>236020b0-6d69-48c1-9bb5-c586c1062b70</vt:lpwstr>
  </property>
  <property fmtid="{D5CDD505-2E9C-101B-9397-08002B2CF9AE}" pid="17" name="MSIP_Label_5fae8262-b78e-4366-8929-a5d6aac95320_Extended_MSFT_Method">
    <vt:lpwstr>Automatic</vt:lpwstr>
  </property>
  <property fmtid="{D5CDD505-2E9C-101B-9397-08002B2CF9AE}" pid="18" name="MSIP_Label_f42aa342-8706-4288-bd11-ebb85995028c_Enabled">
    <vt:lpwstr>True</vt:lpwstr>
  </property>
  <property fmtid="{D5CDD505-2E9C-101B-9397-08002B2CF9AE}" pid="19" name="MSIP_Label_f42aa342-8706-4288-bd11-ebb85995028c_SiteId">
    <vt:lpwstr>72f988bf-86f1-41af-91ab-2d7cd011db47</vt:lpwstr>
  </property>
  <property fmtid="{D5CDD505-2E9C-101B-9397-08002B2CF9AE}" pid="20" name="MSIP_Label_f42aa342-8706-4288-bd11-ebb85995028c_Owner">
    <vt:lpwstr>zakimoha@microsoft.com</vt:lpwstr>
  </property>
  <property fmtid="{D5CDD505-2E9C-101B-9397-08002B2CF9AE}" pid="21" name="MSIP_Label_f42aa342-8706-4288-bd11-ebb85995028c_SetDate">
    <vt:lpwstr>2017-10-26T22:45:40.8478949Z</vt:lpwstr>
  </property>
  <property fmtid="{D5CDD505-2E9C-101B-9397-08002B2CF9AE}" pid="22" name="MSIP_Label_f42aa342-8706-4288-bd11-ebb85995028c_Name">
    <vt:lpwstr>General</vt:lpwstr>
  </property>
  <property fmtid="{D5CDD505-2E9C-101B-9397-08002B2CF9AE}" pid="23" name="MSIP_Label_f42aa342-8706-4288-bd11-ebb85995028c_Application">
    <vt:lpwstr>Microsoft Azure Information Protection</vt:lpwstr>
  </property>
  <property fmtid="{D5CDD505-2E9C-101B-9397-08002B2CF9AE}" pid="24" name="MSIP_Label_f42aa342-8706-4288-bd11-ebb85995028c_Extended_MSFT_Method">
    <vt:lpwstr>Automatic</vt:lpwstr>
  </property>
  <property fmtid="{D5CDD505-2E9C-101B-9397-08002B2CF9AE}" pid="25" name="Sensitivity">
    <vt:lpwstr>Confidential Recipients Have Full Control General</vt:lpwstr>
  </property>
  <property fmtid="{D5CDD505-2E9C-101B-9397-08002B2CF9AE}" pid="26" name="AuthorIds_UIVersion_63488">
    <vt:lpwstr>12</vt:lpwstr>
  </property>
  <property fmtid="{D5CDD505-2E9C-101B-9397-08002B2CF9AE}" pid="27" name="AuthorIds_UIVersion_3584">
    <vt:lpwstr>126</vt:lpwstr>
  </property>
  <property fmtid="{D5CDD505-2E9C-101B-9397-08002B2CF9AE}" pid="28" name="AuthorIds_UIVersion_12800">
    <vt:lpwstr>126</vt:lpwstr>
  </property>
  <property fmtid="{D5CDD505-2E9C-101B-9397-08002B2CF9AE}" pid="29" name="AuthorIds_UIVersion_14336">
    <vt:lpwstr>126</vt:lpwstr>
  </property>
</Properties>
</file>